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1440" r:id="rId2"/>
    <p:sldId id="1490" r:id="rId3"/>
    <p:sldId id="1489" r:id="rId4"/>
    <p:sldId id="1487" r:id="rId5"/>
    <p:sldId id="1488" r:id="rId6"/>
    <p:sldId id="1458" r:id="rId7"/>
    <p:sldId id="1441" r:id="rId8"/>
    <p:sldId id="1472" r:id="rId9"/>
    <p:sldId id="1480" r:id="rId10"/>
    <p:sldId id="1444" r:id="rId11"/>
    <p:sldId id="1479" r:id="rId12"/>
    <p:sldId id="1474" r:id="rId13"/>
    <p:sldId id="1475" r:id="rId14"/>
    <p:sldId id="1478" r:id="rId15"/>
    <p:sldId id="1476" r:id="rId16"/>
    <p:sldId id="1449" r:id="rId17"/>
    <p:sldId id="1450" r:id="rId18"/>
    <p:sldId id="1459" r:id="rId19"/>
    <p:sldId id="1452" r:id="rId20"/>
    <p:sldId id="1482" r:id="rId21"/>
    <p:sldId id="1485" r:id="rId22"/>
    <p:sldId id="1463" r:id="rId23"/>
    <p:sldId id="1461" r:id="rId24"/>
    <p:sldId id="1462" r:id="rId25"/>
    <p:sldId id="1415" r:id="rId26"/>
    <p:sldId id="1464" r:id="rId27"/>
    <p:sldId id="1417" r:id="rId28"/>
    <p:sldId id="1418" r:id="rId29"/>
    <p:sldId id="1466" r:id="rId30"/>
    <p:sldId id="1470" r:id="rId31"/>
    <p:sldId id="1469" r:id="rId32"/>
    <p:sldId id="1422" r:id="rId33"/>
    <p:sldId id="1423" r:id="rId34"/>
    <p:sldId id="1465" r:id="rId35"/>
    <p:sldId id="1425" r:id="rId36"/>
    <p:sldId id="1481" r:id="rId37"/>
    <p:sldId id="1467" r:id="rId38"/>
    <p:sldId id="1426" r:id="rId39"/>
    <p:sldId id="1427" r:id="rId40"/>
    <p:sldId id="1428" r:id="rId41"/>
    <p:sldId id="1429" r:id="rId42"/>
    <p:sldId id="1430" r:id="rId43"/>
    <p:sldId id="1468" r:id="rId44"/>
    <p:sldId id="1432" r:id="rId45"/>
    <p:sldId id="1433" r:id="rId46"/>
    <p:sldId id="1436" r:id="rId47"/>
    <p:sldId id="1455" r:id="rId48"/>
    <p:sldId id="1437" r:id="rId49"/>
    <p:sldId id="1471" r:id="rId50"/>
    <p:sldId id="1486" r:id="rId51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391" autoAdjust="0"/>
    <p:restoredTop sz="75202" autoAdjust="0"/>
  </p:normalViewPr>
  <p:slideViewPr>
    <p:cSldViewPr>
      <p:cViewPr varScale="1">
        <p:scale>
          <a:sx n="102" d="100"/>
          <a:sy n="102" d="100"/>
        </p:scale>
        <p:origin x="59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notesMaster" Target="notesMasters/notesMaster1.xml"/><Relationship Id="rId53" Type="http://schemas.openxmlformats.org/officeDocument/2006/relationships/handoutMaster" Target="handoutMasters/handoutMaster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62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626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07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213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gi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52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Containerized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rent them instead?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EC2,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Microsoft Azure, Google Compute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nice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platform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take care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Altiscale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application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RDS, Microsoft Azure SQL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Container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container for me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Example: Amazon EC2 Container Service, Google Container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Lambda, Google Cloud Functions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What </a:t>
            </a:r>
            <a:r>
              <a:rPr lang="en-US" sz="3200" b="0" i="1" dirty="0" smtClean="0">
                <a:latin typeface="Gill Sans"/>
                <a:cs typeface="Gill Sans"/>
              </a:rPr>
              <a:t>is</a:t>
            </a:r>
            <a:r>
              <a:rPr lang="en-US" sz="3200" b="0" dirty="0" smtClean="0">
                <a:latin typeface="Gill Sans"/>
                <a:cs typeface="Gill Sans"/>
              </a:rPr>
              <a:t> the Matrix?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1pm Thursday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1223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Aside, what about Spark?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1091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23008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6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6543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521862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400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map(string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docid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string text):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1);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reduce(string term, iterator&lt;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&gt; values):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7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728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1157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29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600" y="0"/>
            <a:ext cx="5878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8005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Mappers/reducers read 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657544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130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the master: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(NN): master node for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(JT): master node for job submission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of the slave machines: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</p:spTree>
    <p:extLst>
      <p:ext uri="{BB962C8B-B14F-4D97-AF65-F5344CB8AC3E}">
        <p14:creationId xmlns:p14="http://schemas.microsoft.com/office/powerpoint/2010/main" val="174650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together…</a:t>
            </a:r>
          </a:p>
        </p:txBody>
      </p:sp>
    </p:spTree>
    <p:extLst>
      <p:ext uri="{BB962C8B-B14F-4D97-AF65-F5344CB8AC3E}">
        <p14:creationId xmlns:p14="http://schemas.microsoft.com/office/powerpoint/2010/main" val="268957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1291195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818088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0602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46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09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231900"/>
            <a:ext cx="5486400" cy="43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0560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6817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merged into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single, partitioned file (sorted within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partition)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Probably the most complex aspect of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773511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</p:spTree>
    <p:extLst>
      <p:ext uri="{BB962C8B-B14F-4D97-AF65-F5344CB8AC3E}">
        <p14:creationId xmlns:p14="http://schemas.microsoft.com/office/powerpoint/2010/main" val="3346558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</p:spTree>
    <p:extLst>
      <p:ext uri="{BB962C8B-B14F-4D97-AF65-F5344CB8AC3E}">
        <p14:creationId xmlns:p14="http://schemas.microsoft.com/office/powerpoint/2010/main" val="3822185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149954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658764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2005382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240" y="0"/>
            <a:ext cx="96864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13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1pm Thursday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54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clients”)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54018</TotalTime>
  <Words>2036</Words>
  <Application>Microsoft Macintosh PowerPoint</Application>
  <PresentationFormat>On-screen Show (4:3)</PresentationFormat>
  <Paragraphs>602</Paragraphs>
  <Slides>50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6" baseType="lpstr">
      <vt:lpstr>Andale Mono</vt:lpstr>
      <vt:lpstr>Arial</vt:lpstr>
      <vt:lpstr>Arial Black</vt:lpstr>
      <vt:lpstr>Gill Sans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11291</cp:revision>
  <dcterms:created xsi:type="dcterms:W3CDTF">2012-08-31T06:36:49Z</dcterms:created>
  <dcterms:modified xsi:type="dcterms:W3CDTF">2017-04-17T19:58:48Z</dcterms:modified>
  <cp:category/>
</cp:coreProperties>
</file>